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115" r:id="rId1"/>
  </p:sldMasterIdLst>
  <p:notesMasterIdLst>
    <p:notesMasterId r:id="rId6"/>
  </p:notesMasterIdLst>
  <p:sldIdLst>
    <p:sldId id="342" r:id="rId2"/>
    <p:sldId id="343" r:id="rId3"/>
    <p:sldId id="344" r:id="rId4"/>
    <p:sldId id="345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CC"/>
    <a:srgbClr val="290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86343" autoAdjust="0"/>
  </p:normalViewPr>
  <p:slideViewPr>
    <p:cSldViewPr>
      <p:cViewPr varScale="1">
        <p:scale>
          <a:sx n="97" d="100"/>
          <a:sy n="97" d="100"/>
        </p:scale>
        <p:origin x="8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72F4486-BC30-49C0-A24F-85E68F0E55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5ABB5F4-E433-4907-AF2E-5BB6C0723AE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ABAE778-1358-4D70-A63D-EA00B39BC10D}" type="datetimeFigureOut">
              <a:rPr lang="en-US"/>
              <a:pPr>
                <a:defRPr/>
              </a:pPr>
              <a:t>8/28/2018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F492E29F-EC28-4CC2-BF82-4138FF8BE6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9C7660DA-E396-47DF-B1F7-A6D1E4A05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D99F26F-02F3-42BF-AE1C-8A9F7A9A373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E1735E-20F5-4B37-B0A2-B9BCEACB82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6FA791-354E-408C-BC43-F0920BC58C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7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45101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919101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69044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690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866186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97405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  <a:prstGeom prst="rect">
            <a:avLst/>
          </a:prstGeom>
        </p:spPr>
        <p:txBody>
          <a:bodyPr vert="horz" anchor="t"/>
          <a:lstStyle>
            <a:lvl1pPr algn="l">
              <a:defRPr sz="281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6"/>
            </a:lvl1pPr>
            <a:lvl2pPr marL="321457" indent="0">
              <a:buNone/>
              <a:defRPr sz="1266"/>
            </a:lvl2pPr>
            <a:lvl3pPr marL="642915" indent="0">
              <a:buNone/>
              <a:defRPr sz="1125"/>
            </a:lvl3pPr>
            <a:lvl4pPr marL="964372" indent="0">
              <a:buNone/>
              <a:defRPr sz="984"/>
            </a:lvl4pPr>
            <a:lvl5pPr marL="1285829" indent="0">
              <a:buNone/>
              <a:defRPr sz="984"/>
            </a:lvl5pPr>
            <a:lvl6pPr marL="1607287" indent="0">
              <a:buNone/>
              <a:defRPr sz="984"/>
            </a:lvl6pPr>
            <a:lvl7pPr marL="1928744" indent="0">
              <a:buNone/>
              <a:defRPr sz="984"/>
            </a:lvl7pPr>
            <a:lvl8pPr marL="2250201" indent="0">
              <a:buNone/>
              <a:defRPr sz="984"/>
            </a:lvl8pPr>
            <a:lvl9pPr marL="2571659" indent="0">
              <a:buNone/>
              <a:defRPr sz="98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9802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892969"/>
            <a:ext cx="3625453" cy="5072063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892969"/>
            <a:ext cx="3625453" cy="5072063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06462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26219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1446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76286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  <a:prstGeom prst="rect">
            <a:avLst/>
          </a:prstGeom>
        </p:spPr>
        <p:txBody>
          <a:bodyPr vert="horz" anchor="b"/>
          <a:lstStyle>
            <a:lvl1pPr algn="l">
              <a:defRPr sz="140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5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44893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  <a:prstGeom prst="rect">
            <a:avLst/>
          </a:prstGeom>
        </p:spPr>
        <p:txBody>
          <a:bodyPr vert="horz" anchor="b"/>
          <a:lstStyle>
            <a:lvl1pPr algn="l">
              <a:defRPr sz="140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50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64988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xmlns="" id="{249CFF45-AD1F-433E-9982-16A384CD62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892969"/>
            <a:ext cx="7358063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132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16" r:id="rId1"/>
    <p:sldLayoutId id="2147488117" r:id="rId2"/>
    <p:sldLayoutId id="2147488118" r:id="rId3"/>
    <p:sldLayoutId id="2147488119" r:id="rId4"/>
    <p:sldLayoutId id="2147488120" r:id="rId5"/>
    <p:sldLayoutId id="2147488121" r:id="rId6"/>
    <p:sldLayoutId id="2147488122" r:id="rId7"/>
    <p:sldLayoutId id="2147488123" r:id="rId8"/>
    <p:sldLayoutId id="2147488124" r:id="rId9"/>
    <p:sldLayoutId id="2147488125" r:id="rId10"/>
    <p:sldLayoutId id="2147488126" r:id="rId11"/>
  </p:sldLayoutIdLst>
  <p:transition/>
  <p:txStyles>
    <p:titleStyle>
      <a:lvl1pPr marL="55809" indent="-55809"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55809" indent="-55809"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儷黑 Pro" charset="-120"/>
          <a:cs typeface="儷黑 Pro" charset="-120"/>
          <a:sym typeface="Gill Sans" charset="0"/>
        </a:defRPr>
      </a:lvl2pPr>
      <a:lvl3pPr marL="55809" indent="-55809"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儷黑 Pro" charset="-120"/>
          <a:cs typeface="儷黑 Pro" charset="-120"/>
          <a:sym typeface="Gill Sans" charset="0"/>
        </a:defRPr>
      </a:lvl3pPr>
      <a:lvl4pPr marL="55809" indent="-55809"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儷黑 Pro" charset="-120"/>
          <a:cs typeface="儷黑 Pro" charset="-120"/>
          <a:sym typeface="Gill Sans" charset="0"/>
        </a:defRPr>
      </a:lvl4pPr>
      <a:lvl5pPr marL="55809" indent="-55809"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儷黑 Pro" charset="-120"/>
          <a:cs typeface="儷黑 Pro" charset="-120"/>
          <a:sym typeface="Gill Sans" charset="0"/>
        </a:defRPr>
      </a:lvl5pPr>
      <a:lvl6pPr marL="377266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儷黑 Pro" charset="-120"/>
          <a:cs typeface="儷黑 Pro" charset="-120"/>
          <a:sym typeface="Gill Sans" charset="0"/>
        </a:defRPr>
      </a:lvl6pPr>
      <a:lvl7pPr marL="698723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儷黑 Pro" charset="-120"/>
          <a:cs typeface="儷黑 Pro" charset="-120"/>
          <a:sym typeface="Gill Sans" charset="0"/>
        </a:defRPr>
      </a:lvl7pPr>
      <a:lvl8pPr marL="1020181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儷黑 Pro" charset="-120"/>
          <a:cs typeface="儷黑 Pro" charset="-120"/>
          <a:sym typeface="Gill Sans" charset="0"/>
        </a:defRPr>
      </a:lvl8pPr>
      <a:lvl9pPr marL="1341638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儷黑 Pro" charset="-120"/>
          <a:cs typeface="儷黑 Pro" charset="-120"/>
          <a:sym typeface="Gill Sans" charset="0"/>
        </a:defRPr>
      </a:lvl9pPr>
    </p:titleStyle>
    <p:bodyStyle>
      <a:lvl1pPr marL="517903" indent="-401822" algn="l" rtl="0" eaLnBrk="0" fontAlgn="base" hangingPunct="0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30431" indent="-401822" algn="l" rtl="0" eaLnBrk="0" fontAlgn="base" hangingPunct="0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2959" indent="-401822" algn="l" rtl="0" eaLnBrk="0" fontAlgn="base" hangingPunct="0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55487" indent="-401822" algn="l" rtl="0" eaLnBrk="0" fontAlgn="base" hangingPunct="0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68015" indent="-401822" algn="l" rtl="0" eaLnBrk="0" fontAlgn="base" hangingPunct="0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089473" indent="-401822" algn="l" rtl="0" fontAlgn="base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10930" indent="-401822" algn="l" rtl="0" fontAlgn="base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32387" indent="-401822" algn="l" rtl="0" fontAlgn="base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53845" indent="-401822" algn="l" rtl="0" fontAlgn="base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">
            <a:extLst>
              <a:ext uri="{FF2B5EF4-FFF2-40B4-BE49-F238E27FC236}">
                <a16:creationId xmlns:a16="http://schemas.microsoft.com/office/drawing/2014/main" xmlns="" id="{21618FDB-4FC3-4CA9-B743-E28082BCBE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3621" eaLnBrk="1" hangingPunct="1"/>
            <a:endParaRPr lang="en-US" altLang="en-US"/>
          </a:p>
        </p:txBody>
      </p:sp>
      <p:pic>
        <p:nvPicPr>
          <p:cNvPr id="173059" name="Picture 2">
            <a:extLst>
              <a:ext uri="{FF2B5EF4-FFF2-40B4-BE49-F238E27FC236}">
                <a16:creationId xmlns:a16="http://schemas.microsoft.com/office/drawing/2014/main" xmlns="" id="{9952E3F2-C79F-437D-989F-251139D8A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">
            <a:extLst>
              <a:ext uri="{FF2B5EF4-FFF2-40B4-BE49-F238E27FC236}">
                <a16:creationId xmlns:a16="http://schemas.microsoft.com/office/drawing/2014/main" xmlns="" id="{4946D78C-94FB-4CFB-97C4-142B52E345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3621" eaLnBrk="1" hangingPunct="1"/>
            <a:endParaRPr lang="en-US" altLang="en-US"/>
          </a:p>
        </p:txBody>
      </p:sp>
      <p:pic>
        <p:nvPicPr>
          <p:cNvPr id="174083" name="Picture 2">
            <a:extLst>
              <a:ext uri="{FF2B5EF4-FFF2-40B4-BE49-F238E27FC236}">
                <a16:creationId xmlns:a16="http://schemas.microsoft.com/office/drawing/2014/main" xmlns="" id="{C2D48250-FA0D-44BE-ADED-A4B3215DD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">
            <a:extLst>
              <a:ext uri="{FF2B5EF4-FFF2-40B4-BE49-F238E27FC236}">
                <a16:creationId xmlns:a16="http://schemas.microsoft.com/office/drawing/2014/main" xmlns="" id="{2DCC8C5D-A7BA-415E-902F-D819CAA819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3621" eaLnBrk="1" hangingPunct="1"/>
            <a:endParaRPr lang="en-US" altLang="en-US"/>
          </a:p>
        </p:txBody>
      </p:sp>
      <p:pic>
        <p:nvPicPr>
          <p:cNvPr id="175107" name="Picture 2">
            <a:extLst>
              <a:ext uri="{FF2B5EF4-FFF2-40B4-BE49-F238E27FC236}">
                <a16:creationId xmlns:a16="http://schemas.microsoft.com/office/drawing/2014/main" xmlns="" id="{982F2707-A973-46CC-A2B5-6F2606F1D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1">
            <a:extLst>
              <a:ext uri="{FF2B5EF4-FFF2-40B4-BE49-F238E27FC236}">
                <a16:creationId xmlns:a16="http://schemas.microsoft.com/office/drawing/2014/main" xmlns="" id="{935EE99B-5FCD-4C4A-9E41-0118D2CECC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3621" eaLnBrk="1" hangingPunct="1"/>
            <a:endParaRPr lang="en-US" altLang="en-US"/>
          </a:p>
        </p:txBody>
      </p:sp>
      <p:pic>
        <p:nvPicPr>
          <p:cNvPr id="176131" name="Picture 2">
            <a:extLst>
              <a:ext uri="{FF2B5EF4-FFF2-40B4-BE49-F238E27FC236}">
                <a16:creationId xmlns:a16="http://schemas.microsoft.com/office/drawing/2014/main" xmlns="" id="{4BBACD37-155F-4D13-BCE9-3140DCF1F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Graphic 2" descr="Heart">
            <a:extLst>
              <a:ext uri="{FF2B5EF4-FFF2-40B4-BE49-F238E27FC236}">
                <a16:creationId xmlns:a16="http://schemas.microsoft.com/office/drawing/2014/main" xmlns="" id="{9D4375DE-6422-440E-BDF0-57ED4BF27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4549" y="6399494"/>
            <a:ext cx="509451" cy="45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儷黑 Pro"/>
        <a:cs typeface="儷黑 Pro"/>
      </a:majorFont>
      <a:minorFont>
        <a:latin typeface="Gill Sans"/>
        <a:ea typeface="儷黑 Pro"/>
        <a:cs typeface="儷黑 Pr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儷黑 Pro" charset="-120"/>
            <a:cs typeface="儷黑 Pro" charset="-12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儷黑 Pro" charset="-120"/>
            <a:cs typeface="儷黑 Pro" charset="-12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1977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宋体</vt:lpstr>
      <vt:lpstr>Arial</vt:lpstr>
      <vt:lpstr>Calibri</vt:lpstr>
      <vt:lpstr>Gill Sans</vt:lpstr>
      <vt:lpstr>儷黑 Pro</vt:lpstr>
      <vt:lpstr>Bullets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LeiChen</dc:creator>
  <cp:lastModifiedBy>PEI</cp:lastModifiedBy>
  <cp:revision>180</cp:revision>
  <cp:lastPrinted>1601-01-01T00:00:00Z</cp:lastPrinted>
  <dcterms:created xsi:type="dcterms:W3CDTF">1601-01-01T00:00:00Z</dcterms:created>
  <dcterms:modified xsi:type="dcterms:W3CDTF">2018-08-29T01:26:00Z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